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24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9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47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4280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91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1968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12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50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4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9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3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39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3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5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1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3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7B8F599-715E-45B8-AE05-9B1200F48A1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391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izI7eNVSg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Вежбе за леђа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0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75550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 него што почнеш са вежбама:</a:t>
            </a:r>
            <a:b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Обуци удобну гардеробу;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Нађи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 у кући где ћеш имати довољно места за вежбање;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Уживај у вежбама!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711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848" y="317113"/>
            <a:ext cx="8534400" cy="1507067"/>
          </a:xfrm>
        </p:spPr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 можеш да покренеш на следећем линку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https://www.youtube.com/watch?v=pizI7eNVSg8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12523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</TotalTime>
  <Words>40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Times New Roman</vt:lpstr>
      <vt:lpstr>Wingdings 3</vt:lpstr>
      <vt:lpstr>Slice</vt:lpstr>
      <vt:lpstr>Вежбе за леђа </vt:lpstr>
      <vt:lpstr>Пре него што почнеш са вежбама: </vt:lpstr>
      <vt:lpstr>Видео можеш да покренеш на следећем линку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Вежбе за леђа</dc:title>
  <dc:creator>Milica Tošić</dc:creator>
  <cp:lastModifiedBy>Milica Tošić</cp:lastModifiedBy>
  <cp:revision>2</cp:revision>
  <dcterms:created xsi:type="dcterms:W3CDTF">2020-03-25T15:45:17Z</dcterms:created>
  <dcterms:modified xsi:type="dcterms:W3CDTF">2020-04-22T09:12:04Z</dcterms:modified>
</cp:coreProperties>
</file>